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65" r:id="rId4"/>
    <p:sldId id="266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9" autoAdjust="0"/>
    <p:restoredTop sz="94660"/>
  </p:normalViewPr>
  <p:slideViewPr>
    <p:cSldViewPr snapToGrid="0">
      <p:cViewPr varScale="1">
        <p:scale>
          <a:sx n="86" d="100"/>
          <a:sy n="86" d="100"/>
        </p:scale>
        <p:origin x="50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3CDCE-6AE3-4868-A6A7-DC9386A3CB32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FB89DC-2DD7-4BC4-870C-18A93307B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9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69B82-D436-4971-9035-AF4560DC1D64}" type="datetime1">
              <a:rPr lang="en-US" smtClean="0"/>
              <a:t>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1D29A-68AE-46DC-A2BC-946C328F5BDB}" type="datetime1">
              <a:rPr lang="en-US" smtClean="0"/>
              <a:t>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1A21-0F16-4EE3-B595-C6DE0399F27F}" type="datetime1">
              <a:rPr lang="en-US" smtClean="0"/>
              <a:t>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6EC69-26BE-45F0-BB66-818E5DB7E1ED}" type="datetime1">
              <a:rPr lang="en-US" smtClean="0"/>
              <a:t>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F2A86-30FA-4E37-A8CF-30B38A2CC104}" type="datetime1">
              <a:rPr lang="en-US" smtClean="0"/>
              <a:t>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D07CC-1DEC-4BD5-8148-F528387EBB6B}" type="datetime1">
              <a:rPr lang="en-US" smtClean="0"/>
              <a:t>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8B82A-782D-40A2-9162-8D3CB9B4A046}" type="datetime1">
              <a:rPr lang="en-US" smtClean="0"/>
              <a:t>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518E-DA6C-4A77-B837-1DD00265882E}" type="datetime1">
              <a:rPr lang="en-US" smtClean="0"/>
              <a:t>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29EDF-218D-4E2C-9A13-DE1F873BD9F5}" type="datetime1">
              <a:rPr lang="en-US" smtClean="0"/>
              <a:t>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3E3F1-DCC5-4608-B67F-0D58A7CCC12B}" type="datetime1">
              <a:rPr lang="en-US" smtClean="0"/>
              <a:t>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04325-DA4E-4610-964B-A327D29A7E33}" type="datetime1">
              <a:rPr lang="en-US" smtClean="0"/>
              <a:t>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BB0C-DBB9-423D-8E78-55EFB52B628C}" type="datetime1">
              <a:rPr lang="en-US" smtClean="0"/>
              <a:t>1/12/2021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B6DB6-B633-4BFA-A3DC-C220FBB73565}" type="datetime1">
              <a:rPr lang="en-US" smtClean="0"/>
              <a:t>1/12/2021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C5D2A-4C52-4E9A-9242-3EC9DCB4D234}" type="datetime1">
              <a:rPr lang="en-US" smtClean="0"/>
              <a:t>1/12/2021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3B7B-988C-47FF-A6DE-8CCFFEE8D75E}" type="datetime1">
              <a:rPr lang="en-US" smtClean="0"/>
              <a:t>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103D3-6CA7-45AF-A2CC-94B170EBA5CB}" type="datetime1">
              <a:rPr lang="en-US" smtClean="0"/>
              <a:t>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ECAB0-4377-48FF-9B33-884EB4FED13B}" type="datetime1">
              <a:rPr lang="en-US" smtClean="0"/>
              <a:t>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: Köşeleri Yuvarlatılmış 5">
            <a:extLst>
              <a:ext uri="{FF2B5EF4-FFF2-40B4-BE49-F238E27FC236}">
                <a16:creationId xmlns:a16="http://schemas.microsoft.com/office/drawing/2014/main" id="{076FD396-29BE-4299-87ED-718DA102194B}"/>
              </a:ext>
            </a:extLst>
          </p:cNvPr>
          <p:cNvSpPr/>
          <p:nvPr/>
        </p:nvSpPr>
        <p:spPr>
          <a:xfrm>
            <a:off x="5947794" y="4370664"/>
            <a:ext cx="5972961" cy="223986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BA139C7-4FF9-4739-8B42-CEE441CD93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5479" y="2739149"/>
            <a:ext cx="7088472" cy="888718"/>
          </a:xfrm>
        </p:spPr>
        <p:txBody>
          <a:bodyPr>
            <a:normAutofit fontScale="90000"/>
          </a:bodyPr>
          <a:lstStyle/>
          <a:p>
            <a:r>
              <a:rPr lang="tr-TR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Admin</a:t>
            </a:r>
            <a:r>
              <a:rPr lang="tr-TR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Panelli Site(</a:t>
            </a:r>
            <a:r>
              <a:rPr lang="tr-TR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fluttersite</a:t>
            </a:r>
            <a:r>
              <a:rPr lang="tr-TR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)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F0C1E0F-E3F3-485B-B968-94C7F3058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ABB297CB-A6C7-4031-8C8E-CA95B981B15B}"/>
              </a:ext>
            </a:extLst>
          </p:cNvPr>
          <p:cNvSpPr txBox="1">
            <a:spLocks/>
          </p:cNvSpPr>
          <p:nvPr/>
        </p:nvSpPr>
        <p:spPr>
          <a:xfrm>
            <a:off x="6421677" y="4712102"/>
            <a:ext cx="5499078" cy="20158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>
                <a:solidFill>
                  <a:schemeClr val="tx1"/>
                </a:solidFill>
              </a:rPr>
              <a:t>Hazırlayan ve Sunan: </a:t>
            </a:r>
            <a:r>
              <a:rPr lang="tr-TR" b="1" dirty="0">
                <a:solidFill>
                  <a:schemeClr val="tx1"/>
                </a:solidFill>
              </a:rPr>
              <a:t>Yusuf Çetin 1711404006 </a:t>
            </a:r>
          </a:p>
          <a:p>
            <a:r>
              <a:rPr lang="tr-TR" dirty="0">
                <a:solidFill>
                  <a:schemeClr val="tx1"/>
                </a:solidFill>
              </a:rPr>
              <a:t>Tarih                            : 12/01/2021</a:t>
            </a:r>
          </a:p>
          <a:p>
            <a:r>
              <a:rPr lang="tr-TR" dirty="0">
                <a:solidFill>
                  <a:schemeClr val="tx1"/>
                </a:solidFill>
              </a:rPr>
              <a:t>Sürüm                         : v1</a:t>
            </a:r>
          </a:p>
          <a:p>
            <a:r>
              <a:rPr lang="tr-TR" dirty="0">
                <a:solidFill>
                  <a:schemeClr val="tx1"/>
                </a:solidFill>
              </a:rPr>
              <a:t>Ders Yürütücüsü        : Doç. Dr. İsmail KIRBAŞ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6" name="Picture 8" descr="Kurumsal Kimlik | Burdur Mehmet Akif Ersoy Üniversitesi">
            <a:extLst>
              <a:ext uri="{FF2B5EF4-FFF2-40B4-BE49-F238E27FC236}">
                <a16:creationId xmlns:a16="http://schemas.microsoft.com/office/drawing/2014/main" id="{E2792D4B-1016-4ED8-9CF3-B4FFBE7AB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2" t="8691" r="10665" b="11290"/>
          <a:stretch/>
        </p:blipFill>
        <p:spPr bwMode="auto">
          <a:xfrm>
            <a:off x="4362969" y="201492"/>
            <a:ext cx="1992144" cy="68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hat Is Real Artificial Intelligence: Characteristics of True AI ...">
            <a:extLst>
              <a:ext uri="{FF2B5EF4-FFF2-40B4-BE49-F238E27FC236}">
                <a16:creationId xmlns:a16="http://schemas.microsoft.com/office/drawing/2014/main" id="{9C97840F-45F2-4B61-ACA8-042E075CB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372" y="4319146"/>
            <a:ext cx="3492832" cy="23285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Alt Başlık 2">
            <a:extLst>
              <a:ext uri="{FF2B5EF4-FFF2-40B4-BE49-F238E27FC236}">
                <a16:creationId xmlns:a16="http://schemas.microsoft.com/office/drawing/2014/main" id="{49E0EA79-140A-465A-BD6F-C58E011B4CAE}"/>
              </a:ext>
            </a:extLst>
          </p:cNvPr>
          <p:cNvSpPr txBox="1">
            <a:spLocks/>
          </p:cNvSpPr>
          <p:nvPr/>
        </p:nvSpPr>
        <p:spPr>
          <a:xfrm>
            <a:off x="3302737" y="959313"/>
            <a:ext cx="4186106" cy="11262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b="1" dirty="0">
                <a:ln/>
                <a:solidFill>
                  <a:schemeClr val="accent3"/>
                </a:solidFill>
              </a:rPr>
              <a:t>Sunucu Tabanlı Programlama Dersi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1030" name="Picture 6" descr="These are the Skills that You Need to Hone to Become a Software Engineer">
            <a:extLst>
              <a:ext uri="{FF2B5EF4-FFF2-40B4-BE49-F238E27FC236}">
                <a16:creationId xmlns:a16="http://schemas.microsoft.com/office/drawing/2014/main" id="{3B33084F-7151-4DF1-88FB-6FBE66C84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788" y="0"/>
            <a:ext cx="3154326" cy="17743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61375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5643" y="787782"/>
            <a:ext cx="2440714" cy="1280890"/>
          </a:xfrm>
        </p:spPr>
        <p:txBody>
          <a:bodyPr>
            <a:normAutofit/>
          </a:bodyPr>
          <a:lstStyle/>
          <a:p>
            <a:r>
              <a:rPr lang="tr-TR" dirty="0"/>
              <a:t>Tablolar</a:t>
            </a:r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3FA5E600-1C2A-46B2-BC51-539C4FFED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132" y="1557683"/>
            <a:ext cx="9235736" cy="443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757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3246" y="600150"/>
            <a:ext cx="2165506" cy="1280890"/>
          </a:xfrm>
        </p:spPr>
        <p:txBody>
          <a:bodyPr>
            <a:normAutofit/>
          </a:bodyPr>
          <a:lstStyle/>
          <a:p>
            <a:r>
              <a:rPr lang="tr-TR" dirty="0"/>
              <a:t>Formlar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29E54652-C118-4245-A131-6B4006142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462" y="1722554"/>
            <a:ext cx="9599075" cy="451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33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9965" y="624110"/>
            <a:ext cx="3092067" cy="1280890"/>
          </a:xfrm>
        </p:spPr>
        <p:txBody>
          <a:bodyPr>
            <a:normAutofit/>
          </a:bodyPr>
          <a:lstStyle/>
          <a:p>
            <a:r>
              <a:rPr lang="tr-TR" dirty="0"/>
              <a:t>Çıkış Yapma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9262C40-B7F4-459C-B622-EED1D317F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411" y="1264555"/>
            <a:ext cx="9857173" cy="4418402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7C3BF07C-AF85-48CF-851D-D3BAD9E5C3C9}"/>
              </a:ext>
            </a:extLst>
          </p:cNvPr>
          <p:cNvSpPr txBox="1"/>
          <p:nvPr/>
        </p:nvSpPr>
        <p:spPr>
          <a:xfrm>
            <a:off x="10282562" y="5794605"/>
            <a:ext cx="1276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Çıkış yap</a:t>
            </a:r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E1D6E895-B81B-426D-806D-1A9EFE49F0FE}"/>
              </a:ext>
            </a:extLst>
          </p:cNvPr>
          <p:cNvCxnSpPr>
            <a:endCxn id="7" idx="0"/>
          </p:cNvCxnSpPr>
          <p:nvPr/>
        </p:nvCxnSpPr>
        <p:spPr>
          <a:xfrm>
            <a:off x="9463596" y="2610035"/>
            <a:ext cx="1457048" cy="31845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647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BA139C7-4FF9-4739-8B42-CEE441CD93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0311" y="2667969"/>
            <a:ext cx="7768206" cy="888718"/>
          </a:xfrm>
        </p:spPr>
        <p:txBody>
          <a:bodyPr>
            <a:normAutofit fontScale="90000"/>
          </a:bodyPr>
          <a:lstStyle/>
          <a:p>
            <a:r>
              <a:rPr lang="tr-TR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İlginiz için teşekkürler…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F0C1E0F-E3F3-485B-B968-94C7F3058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056" name="Picture 8" descr="Kurumsal Kimlik | Burdur Mehmet Akif Ersoy Üniversitesi">
            <a:extLst>
              <a:ext uri="{FF2B5EF4-FFF2-40B4-BE49-F238E27FC236}">
                <a16:creationId xmlns:a16="http://schemas.microsoft.com/office/drawing/2014/main" id="{E2792D4B-1016-4ED8-9CF3-B4FFBE7AB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2" t="8691" r="10665" b="11290"/>
          <a:stretch/>
        </p:blipFill>
        <p:spPr bwMode="auto">
          <a:xfrm>
            <a:off x="4415512" y="162244"/>
            <a:ext cx="1992144" cy="68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lt Başlık 2">
            <a:extLst>
              <a:ext uri="{FF2B5EF4-FFF2-40B4-BE49-F238E27FC236}">
                <a16:creationId xmlns:a16="http://schemas.microsoft.com/office/drawing/2014/main" id="{F3FB4516-AA03-4E40-A3E9-4BD1CB9AAD92}"/>
              </a:ext>
            </a:extLst>
          </p:cNvPr>
          <p:cNvSpPr txBox="1">
            <a:spLocks/>
          </p:cNvSpPr>
          <p:nvPr/>
        </p:nvSpPr>
        <p:spPr>
          <a:xfrm>
            <a:off x="3318531" y="1205285"/>
            <a:ext cx="4186106" cy="11262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b="1" dirty="0">
                <a:ln/>
                <a:solidFill>
                  <a:schemeClr val="accent3"/>
                </a:solidFill>
              </a:rPr>
              <a:t>Sunucu Tabanlı Programlama Dersi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8" name="Picture 6" descr="These are the Skills that You Need to Hone to Become a Software Engineer">
            <a:extLst>
              <a:ext uri="{FF2B5EF4-FFF2-40B4-BE49-F238E27FC236}">
                <a16:creationId xmlns:a16="http://schemas.microsoft.com/office/drawing/2014/main" id="{BF5D5CD0-EA35-497A-85A6-6D51F0705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703" y="60785"/>
            <a:ext cx="3154326" cy="177430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1" name="Dikdörtgen: Köşeleri Yuvarlatılmış 10">
            <a:extLst>
              <a:ext uri="{FF2B5EF4-FFF2-40B4-BE49-F238E27FC236}">
                <a16:creationId xmlns:a16="http://schemas.microsoft.com/office/drawing/2014/main" id="{E9A5407A-6A32-4B87-8701-C5D7D0C249A8}"/>
              </a:ext>
            </a:extLst>
          </p:cNvPr>
          <p:cNvSpPr/>
          <p:nvPr/>
        </p:nvSpPr>
        <p:spPr>
          <a:xfrm>
            <a:off x="5947794" y="4370664"/>
            <a:ext cx="5972961" cy="223986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lt Başlık 2">
            <a:extLst>
              <a:ext uri="{FF2B5EF4-FFF2-40B4-BE49-F238E27FC236}">
                <a16:creationId xmlns:a16="http://schemas.microsoft.com/office/drawing/2014/main" id="{BCDD78BD-407F-48D4-AD77-45646B65CD7E}"/>
              </a:ext>
            </a:extLst>
          </p:cNvPr>
          <p:cNvSpPr txBox="1">
            <a:spLocks/>
          </p:cNvSpPr>
          <p:nvPr/>
        </p:nvSpPr>
        <p:spPr>
          <a:xfrm>
            <a:off x="6421677" y="4712102"/>
            <a:ext cx="5499078" cy="20158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>
                <a:solidFill>
                  <a:schemeClr val="tx1"/>
                </a:solidFill>
              </a:rPr>
              <a:t>Hazırlayan ve Sunan: </a:t>
            </a:r>
            <a:r>
              <a:rPr lang="tr-TR" b="1" dirty="0">
                <a:solidFill>
                  <a:schemeClr val="tx1"/>
                </a:solidFill>
              </a:rPr>
              <a:t>Yusuf Çetin 1711404006 </a:t>
            </a:r>
          </a:p>
          <a:p>
            <a:r>
              <a:rPr lang="tr-TR" dirty="0">
                <a:solidFill>
                  <a:schemeClr val="tx1"/>
                </a:solidFill>
              </a:rPr>
              <a:t>Tarih                            : 12/01/2021</a:t>
            </a:r>
          </a:p>
          <a:p>
            <a:r>
              <a:rPr lang="tr-TR" dirty="0">
                <a:solidFill>
                  <a:schemeClr val="tx1"/>
                </a:solidFill>
              </a:rPr>
              <a:t>Sürüm                         : v1</a:t>
            </a:r>
          </a:p>
          <a:p>
            <a:r>
              <a:rPr lang="tr-TR" dirty="0">
                <a:solidFill>
                  <a:schemeClr val="tx1"/>
                </a:solidFill>
              </a:rPr>
              <a:t>Ders Yürütücüsü        : Doç. Dr. İsmail KIRBAŞ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757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2834" y="78486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8A86EC2B-5CBF-4D47-BBDE-94F28EB00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423" y="1653925"/>
            <a:ext cx="6210838" cy="4038950"/>
          </a:xfrm>
          <a:prstGeom prst="rect">
            <a:avLst/>
          </a:prstGeom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CB0E5D3C-788C-45CC-AEB7-D25EE161760F}"/>
              </a:ext>
            </a:extLst>
          </p:cNvPr>
          <p:cNvSpPr txBox="1"/>
          <p:nvPr/>
        </p:nvSpPr>
        <p:spPr>
          <a:xfrm>
            <a:off x="5630663" y="2869253"/>
            <a:ext cx="2545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Kullanıcı adını yazınız</a:t>
            </a: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1FBD2B2E-0E1E-42AF-BD97-3D5E3C109F06}"/>
              </a:ext>
            </a:extLst>
          </p:cNvPr>
          <p:cNvSpPr txBox="1"/>
          <p:nvPr/>
        </p:nvSpPr>
        <p:spPr>
          <a:xfrm>
            <a:off x="5630663" y="3607580"/>
            <a:ext cx="2545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Şifreyi yazınız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18CB13D6-6CD7-4DE6-A847-EC54D324359D}"/>
              </a:ext>
            </a:extLst>
          </p:cNvPr>
          <p:cNvSpPr txBox="1"/>
          <p:nvPr/>
        </p:nvSpPr>
        <p:spPr>
          <a:xfrm>
            <a:off x="2134340" y="5933529"/>
            <a:ext cx="2545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Parolamı unuttum</a:t>
            </a: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E171A744-99D0-4D4E-8B65-B84451027C73}"/>
              </a:ext>
            </a:extLst>
          </p:cNvPr>
          <p:cNvSpPr txBox="1"/>
          <p:nvPr/>
        </p:nvSpPr>
        <p:spPr>
          <a:xfrm>
            <a:off x="5373581" y="6055281"/>
            <a:ext cx="2545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 err="1"/>
              <a:t>Anasayfaya</a:t>
            </a:r>
            <a:r>
              <a:rPr lang="tr-TR" dirty="0"/>
              <a:t> geri dön</a:t>
            </a:r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5EB60E43-4D26-45B8-A46F-3DA70D4A1D7A}"/>
              </a:ext>
            </a:extLst>
          </p:cNvPr>
          <p:cNvSpPr txBox="1"/>
          <p:nvPr/>
        </p:nvSpPr>
        <p:spPr>
          <a:xfrm>
            <a:off x="8792593" y="5933529"/>
            <a:ext cx="2545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Giriş yap</a:t>
            </a:r>
          </a:p>
        </p:txBody>
      </p:sp>
      <p:cxnSp>
        <p:nvCxnSpPr>
          <p:cNvPr id="19" name="Düz Ok Bağlayıcısı 18">
            <a:extLst>
              <a:ext uri="{FF2B5EF4-FFF2-40B4-BE49-F238E27FC236}">
                <a16:creationId xmlns:a16="http://schemas.microsoft.com/office/drawing/2014/main" id="{1B1E0737-4EDA-4CB6-949E-75148BA0E8F0}"/>
              </a:ext>
            </a:extLst>
          </p:cNvPr>
          <p:cNvCxnSpPr>
            <a:endCxn id="15" idx="0"/>
          </p:cNvCxnSpPr>
          <p:nvPr/>
        </p:nvCxnSpPr>
        <p:spPr>
          <a:xfrm flipH="1">
            <a:off x="3407176" y="4864964"/>
            <a:ext cx="570022" cy="10685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Düz Ok Bağlayıcısı 20">
            <a:extLst>
              <a:ext uri="{FF2B5EF4-FFF2-40B4-BE49-F238E27FC236}">
                <a16:creationId xmlns:a16="http://schemas.microsoft.com/office/drawing/2014/main" id="{A03847CB-7077-4EFB-97E2-F5B55E758CCD}"/>
              </a:ext>
            </a:extLst>
          </p:cNvPr>
          <p:cNvCxnSpPr>
            <a:endCxn id="16" idx="0"/>
          </p:cNvCxnSpPr>
          <p:nvPr/>
        </p:nvCxnSpPr>
        <p:spPr>
          <a:xfrm>
            <a:off x="6320902" y="5548544"/>
            <a:ext cx="325515" cy="5067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Düz Ok Bağlayıcısı 22">
            <a:extLst>
              <a:ext uri="{FF2B5EF4-FFF2-40B4-BE49-F238E27FC236}">
                <a16:creationId xmlns:a16="http://schemas.microsoft.com/office/drawing/2014/main" id="{E9CDDCEC-51E2-420B-9102-BD99E1950679}"/>
              </a:ext>
            </a:extLst>
          </p:cNvPr>
          <p:cNvCxnSpPr/>
          <p:nvPr/>
        </p:nvCxnSpPr>
        <p:spPr>
          <a:xfrm>
            <a:off x="8300623" y="4864964"/>
            <a:ext cx="1020932" cy="10685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Metin kutusu 23">
            <a:extLst>
              <a:ext uri="{FF2B5EF4-FFF2-40B4-BE49-F238E27FC236}">
                <a16:creationId xmlns:a16="http://schemas.microsoft.com/office/drawing/2014/main" id="{57C5BCD7-B108-4851-A7F0-4C55CC5E979A}"/>
              </a:ext>
            </a:extLst>
          </p:cNvPr>
          <p:cNvSpPr txBox="1"/>
          <p:nvPr/>
        </p:nvSpPr>
        <p:spPr>
          <a:xfrm>
            <a:off x="5000718" y="710557"/>
            <a:ext cx="25456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b="1" dirty="0"/>
              <a:t>Giriş Ekranı</a:t>
            </a:r>
          </a:p>
        </p:txBody>
      </p:sp>
    </p:spTree>
    <p:extLst>
      <p:ext uri="{BB962C8B-B14F-4D97-AF65-F5344CB8AC3E}">
        <p14:creationId xmlns:p14="http://schemas.microsoft.com/office/powerpoint/2010/main" val="1510154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7775" y="512462"/>
            <a:ext cx="4056450" cy="1280890"/>
          </a:xfrm>
        </p:spPr>
        <p:txBody>
          <a:bodyPr>
            <a:normAutofit/>
          </a:bodyPr>
          <a:lstStyle/>
          <a:p>
            <a:r>
              <a:rPr lang="tr-TR" dirty="0"/>
              <a:t>Gösterge Paneli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ADAE3E56-CA29-41AF-8D3C-6607A13B5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380" y="1282769"/>
            <a:ext cx="8691239" cy="429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35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462" y="706484"/>
            <a:ext cx="3503075" cy="1280890"/>
          </a:xfrm>
        </p:spPr>
        <p:txBody>
          <a:bodyPr>
            <a:normAutofit/>
          </a:bodyPr>
          <a:lstStyle/>
          <a:p>
            <a:r>
              <a:rPr lang="tr-TR" dirty="0"/>
              <a:t>Gelen Kutusu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BEFAD672-DAC5-4B85-B55A-C3CA309C2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713" y="1489527"/>
            <a:ext cx="9102571" cy="445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34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922" y="706484"/>
            <a:ext cx="1828155" cy="1280890"/>
          </a:xfrm>
        </p:spPr>
        <p:txBody>
          <a:bodyPr>
            <a:normAutofit/>
          </a:bodyPr>
          <a:lstStyle/>
          <a:p>
            <a:r>
              <a:rPr lang="tr-TR" dirty="0"/>
              <a:t>Galeri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DD23070F-1D47-46E6-9364-8996ED654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63" y="1414511"/>
            <a:ext cx="9937072" cy="419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220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348" y="704009"/>
            <a:ext cx="2325304" cy="1280890"/>
          </a:xfrm>
        </p:spPr>
        <p:txBody>
          <a:bodyPr>
            <a:normAutofit/>
          </a:bodyPr>
          <a:lstStyle/>
          <a:p>
            <a:r>
              <a:rPr lang="tr-TR" dirty="0"/>
              <a:t>Grafikler</a:t>
            </a:r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5373ECD5-179D-4637-92F6-CA371A0C6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65" y="1344454"/>
            <a:ext cx="8675870" cy="449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82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5265" y="660134"/>
            <a:ext cx="5361467" cy="1280890"/>
          </a:xfrm>
        </p:spPr>
        <p:txBody>
          <a:bodyPr>
            <a:normAutofit/>
          </a:bodyPr>
          <a:lstStyle/>
          <a:p>
            <a:r>
              <a:rPr lang="tr-TR" dirty="0" err="1"/>
              <a:t>Short</a:t>
            </a:r>
            <a:r>
              <a:rPr lang="tr-TR" dirty="0"/>
              <a:t> </a:t>
            </a:r>
            <a:r>
              <a:rPr lang="tr-TR" dirty="0" err="1"/>
              <a:t>Codes</a:t>
            </a:r>
            <a:r>
              <a:rPr lang="tr-TR" dirty="0"/>
              <a:t> - Tipografi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91A03002-D0F8-4770-A3F6-1EF5C9053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100" y="1635244"/>
            <a:ext cx="9303799" cy="392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527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123" y="606355"/>
            <a:ext cx="2857964" cy="1280890"/>
          </a:xfrm>
        </p:spPr>
        <p:txBody>
          <a:bodyPr>
            <a:normAutofit/>
          </a:bodyPr>
          <a:lstStyle/>
          <a:p>
            <a:r>
              <a:rPr lang="tr-TR" dirty="0"/>
              <a:t>Hata Ekranı</a:t>
            </a:r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9C86ECAD-526D-4D08-8B2C-C0717C91A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997" y="1447060"/>
            <a:ext cx="8225531" cy="457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0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1411" y="624110"/>
            <a:ext cx="4748908" cy="1280890"/>
          </a:xfrm>
        </p:spPr>
        <p:txBody>
          <a:bodyPr>
            <a:normAutofit/>
          </a:bodyPr>
          <a:lstStyle/>
          <a:p>
            <a:r>
              <a:rPr lang="tr-TR" dirty="0"/>
              <a:t>UI Bileşeni - Butonlar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45765DC1-6BA6-4251-A2B3-0C0363DAC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618" y="1796472"/>
            <a:ext cx="9098764" cy="443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45835"/>
      </p:ext>
    </p:extLst>
  </p:cSld>
  <p:clrMapOvr>
    <a:masterClrMapping/>
  </p:clrMapOvr>
</p:sld>
</file>

<file path=ppt/theme/theme1.xml><?xml version="1.0" encoding="utf-8"?>
<a:theme xmlns:a="http://schemas.openxmlformats.org/drawingml/2006/main" name="Duman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376</TotalTime>
  <Words>111</Words>
  <Application>Microsoft Office PowerPoint</Application>
  <PresentationFormat>Geniş ekran</PresentationFormat>
  <Paragraphs>42</Paragraphs>
  <Slides>13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Wingdings 3</vt:lpstr>
      <vt:lpstr>Duman</vt:lpstr>
      <vt:lpstr>Admin Panelli Site(fluttersite)</vt:lpstr>
      <vt:lpstr>PowerPoint Sunusu</vt:lpstr>
      <vt:lpstr>Gösterge Paneli</vt:lpstr>
      <vt:lpstr>Gelen Kutusu</vt:lpstr>
      <vt:lpstr>Galeri</vt:lpstr>
      <vt:lpstr>Grafikler</vt:lpstr>
      <vt:lpstr>Short Codes - Tipografi</vt:lpstr>
      <vt:lpstr>Hata Ekranı</vt:lpstr>
      <vt:lpstr>UI Bileşeni - Butonlar</vt:lpstr>
      <vt:lpstr>Tablolar</vt:lpstr>
      <vt:lpstr>Formlar</vt:lpstr>
      <vt:lpstr>Çıkış Yapma</vt:lpstr>
      <vt:lpstr>İlginiz için teşekkürler…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Soyutlama Nedir?</dc:title>
  <dc:creator>İsmail KIRBAŞ</dc:creator>
  <cp:lastModifiedBy>ysfct</cp:lastModifiedBy>
  <cp:revision>50</cp:revision>
  <dcterms:created xsi:type="dcterms:W3CDTF">2020-04-15T07:57:29Z</dcterms:created>
  <dcterms:modified xsi:type="dcterms:W3CDTF">2021-01-12T13:47:13Z</dcterms:modified>
</cp:coreProperties>
</file>